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2" y="-12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0DA1-3BE3-41D5-A66F-C47D1291F58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54CD-8A4E-4433-9629-A8DC1BA9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7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0DA1-3BE3-41D5-A66F-C47D1291F58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54CD-8A4E-4433-9629-A8DC1BA9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0DA1-3BE3-41D5-A66F-C47D1291F58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54CD-8A4E-4433-9629-A8DC1BA9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0DA1-3BE3-41D5-A66F-C47D1291F58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54CD-8A4E-4433-9629-A8DC1BA9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1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0DA1-3BE3-41D5-A66F-C47D1291F58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54CD-8A4E-4433-9629-A8DC1BA9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1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0DA1-3BE3-41D5-A66F-C47D1291F58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54CD-8A4E-4433-9629-A8DC1BA9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1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0DA1-3BE3-41D5-A66F-C47D1291F58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54CD-8A4E-4433-9629-A8DC1BA9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7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0DA1-3BE3-41D5-A66F-C47D1291F58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54CD-8A4E-4433-9629-A8DC1BA9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0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0DA1-3BE3-41D5-A66F-C47D1291F58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54CD-8A4E-4433-9629-A8DC1BA9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3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0DA1-3BE3-41D5-A66F-C47D1291F58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54CD-8A4E-4433-9629-A8DC1BA9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5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0DA1-3BE3-41D5-A66F-C47D1291F58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54CD-8A4E-4433-9629-A8DC1BA9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8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80DA1-3BE3-41D5-A66F-C47D1291F58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A54CD-8A4E-4433-9629-A8DC1BA9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6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9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60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20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11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68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89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2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92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4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88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0</Words>
  <Application>Microsoft Office PowerPoint</Application>
  <PresentationFormat>On-screen Show (16:9)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Kamas, Lathen</dc:creator>
  <cp:lastModifiedBy>Kamas, Lathen</cp:lastModifiedBy>
  <cp:revision>9</cp:revision>
  <dcterms:created xsi:type="dcterms:W3CDTF">2018-04-19T18:02:55Z</dcterms:created>
  <dcterms:modified xsi:type="dcterms:W3CDTF">2018-04-24T17:46:49Z</dcterms:modified>
</cp:coreProperties>
</file>